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91238-F9D6-0A2D-B74E-D86A268B2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D326D7-70DE-22BC-C8ED-AE92E185D2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CF0BB-7FC3-C050-9E54-B7EC82733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3369F-4CB2-0F9E-7B86-1ECEF5110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162EF-07C2-57E1-11FF-313131A10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23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52AF5-7C32-18BF-DE0B-8F39284B8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6B1BA-1C9A-3C91-FD0D-5C8E80CBA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3B2B7-3B88-0500-FC0F-327E78FD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3D114-75F6-A4E3-7BBD-BCAED9F43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A0FED-E14B-DD98-C8D1-88CB40FA9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4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535BB-3E7C-69D2-411E-0DD2977CE2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72800-7D93-B741-F8FB-D62858E5F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BAE61-CD90-5D55-8C65-26C6FF7F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08E8F-436B-6252-7A14-78602111C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8C085-7E0B-2092-63EC-BF2E002A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84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DBEAE-EE32-31F4-ECF6-7AE6F6E7B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6F359-5A11-516A-7726-48E3F0417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353D7-5D9E-A601-BFE1-9537DA14B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A907C-C224-2640-63AF-A1227F369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299E2-5ECE-357B-2A4D-BAA00E49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20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D6A31-9ABC-65A4-B6DE-F9C8AF93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99F04-F8A2-9A48-4245-B9198729B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AAA09-CE10-D2DF-9546-2D3614395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55857-297B-D79C-EB68-9196AB482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1FCEA-5E5F-4337-E230-78E63C92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3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F506B-4D4B-2EC5-014E-77ECDF188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36241-FAC8-4865-9B7A-191F872AF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9083B-F2C6-326B-A82A-B3F8548EE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9E6BD-D22F-4181-5803-F9C790A32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E6981-B0B0-3F8C-33DE-B298AFB2C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D9B24-0143-EA57-FC38-5D175E55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09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30CA9-E605-AB5A-5204-BDFB3D48A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74ACA-EA94-021E-C48F-7EBAC7EC1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2B323-0C8B-ABD0-4130-7ED61EA50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51DF70-8380-30A6-6017-A368C7F155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F408AC-3704-6C6A-6AD0-163F9355F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0F431-6637-1011-84D0-AA99AE328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E5DC4-1CC9-3C0F-915A-146671D7A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9E93A4-EE1E-B980-5DFC-373C4241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31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08057-E52B-A7BD-42A0-245BA5396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D06FD4-C3D3-7829-F3A2-A5FA678BA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9A777C-4EAB-F956-E628-C59BD2EE8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1C716F-7200-DE7D-4FB2-34E3B157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35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7D2F01-2C35-E3D2-EBEB-B911960A8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4870B6-DA35-155C-506F-2D933B480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6BC09-0087-3E02-CE92-25821F71D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228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260C8-9F02-ABBB-9F71-9021F161B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D2C46-DA36-7376-3F6E-83DB820DD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54F33C-BDF1-1301-2E90-DB8FB5557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F7919-1BD4-1178-E25E-BD6BB02FC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EA1C3-928D-7984-2EAA-D7458DF3E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C22D9F-FDFB-4AA3-9257-80354046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21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6AB7-5017-41AE-4C4D-462552F92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23D8FB-4AA0-FD23-9B5E-09357DF8FE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EFCC3-896A-E8F6-8178-6C437A796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94BB8-816B-CB7B-CAD5-63B401ACD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6BBAA-55C0-4CAA-38FB-90427C24A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6EE24-0873-2C97-87C8-A564ED31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84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DB9B31-1F8D-51DF-E615-B7BDBF10F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5ABB8-88C8-93B8-5FD2-855A75E096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66B83-5C83-5076-9BD3-4A559C616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2878BB-91C0-6248-AD94-EA70B819C746}" type="datetimeFigureOut">
              <a:rPr lang="en-US" smtClean="0"/>
              <a:t>9/11/24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5DBAFE-0A0F-98BD-0905-A6911EC56B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B9D6D-CA42-4641-19E9-32985BB78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F30B8C-E4CC-2B41-A871-96200E622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0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320861D5-ECF5-9B65-86F3-83F002BC4318}"/>
              </a:ext>
            </a:extLst>
          </p:cNvPr>
          <p:cNvGrpSpPr/>
          <p:nvPr/>
        </p:nvGrpSpPr>
        <p:grpSpPr>
          <a:xfrm>
            <a:off x="502001" y="800173"/>
            <a:ext cx="11187998" cy="5257654"/>
            <a:chOff x="502001" y="1372467"/>
            <a:chExt cx="11187998" cy="5257654"/>
          </a:xfrm>
        </p:grpSpPr>
        <p:pic>
          <p:nvPicPr>
            <p:cNvPr id="11" name="Picture 38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D418F3BF-32E2-2CA8-A4E2-501094F89E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001" y="1372467"/>
              <a:ext cx="11187998" cy="52576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Content Placeholder 12" descr="A purple and white cell&#10;&#10;Description automatically generated">
              <a:extLst>
                <a:ext uri="{FF2B5EF4-FFF2-40B4-BE49-F238E27FC236}">
                  <a16:creationId xmlns:a16="http://schemas.microsoft.com/office/drawing/2014/main" id="{5189BCB9-A8E1-BC8D-9827-9CC140C223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22789" b="8724"/>
            <a:stretch/>
          </p:blipFill>
          <p:spPr>
            <a:xfrm rot="16200000">
              <a:off x="4050569" y="2074549"/>
              <a:ext cx="2313618" cy="1834393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05185BC-5246-ED7E-BF55-482F93A2C6C6}"/>
                </a:ext>
              </a:extLst>
            </p:cNvPr>
            <p:cNvSpPr txBox="1"/>
            <p:nvPr/>
          </p:nvSpPr>
          <p:spPr>
            <a:xfrm>
              <a:off x="4814887" y="3126658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9A325B-7D41-4B40-7FCD-3AC1689038FA}"/>
                </a:ext>
              </a:extLst>
            </p:cNvPr>
            <p:cNvSpPr txBox="1"/>
            <p:nvPr/>
          </p:nvSpPr>
          <p:spPr>
            <a:xfrm>
              <a:off x="5416345" y="2230693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pic>
          <p:nvPicPr>
            <p:cNvPr id="15" name="Picture 14" descr="A purple and white cell&#10;&#10;Description automatically generated">
              <a:extLst>
                <a:ext uri="{FF2B5EF4-FFF2-40B4-BE49-F238E27FC236}">
                  <a16:creationId xmlns:a16="http://schemas.microsoft.com/office/drawing/2014/main" id="{532979D8-B70C-F201-9608-332F08049D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440"/>
            <a:stretch/>
          </p:blipFill>
          <p:spPr>
            <a:xfrm rot="16200000">
              <a:off x="2176929" y="2059521"/>
              <a:ext cx="2313619" cy="186444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A54A15F-2439-C8AA-4508-11C440EF9F78}"/>
                </a:ext>
              </a:extLst>
            </p:cNvPr>
            <p:cNvSpPr txBox="1"/>
            <p:nvPr/>
          </p:nvSpPr>
          <p:spPr>
            <a:xfrm>
              <a:off x="2820470" y="1976349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58BC4D5-3EE6-587A-7062-AD4A50DA54D1}"/>
                </a:ext>
              </a:extLst>
            </p:cNvPr>
            <p:cNvSpPr txBox="1"/>
            <p:nvPr/>
          </p:nvSpPr>
          <p:spPr>
            <a:xfrm>
              <a:off x="3252155" y="2759688"/>
              <a:ext cx="2744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502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Chloé Gilligan</dc:creator>
  <cp:lastModifiedBy>Chloé Gilligan</cp:lastModifiedBy>
  <cp:revision>1</cp:revision>
  <dcterms:created xsi:type="dcterms:W3CDTF">2024-09-11T18:01:15Z</dcterms:created>
  <dcterms:modified xsi:type="dcterms:W3CDTF">2024-09-11T18:06:10Z</dcterms:modified>
</cp:coreProperties>
</file>

<file path=docProps/thumbnail.jpeg>
</file>